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81" autoAdjust="0"/>
    <p:restoredTop sz="94718" autoAdjust="0"/>
  </p:normalViewPr>
  <p:slideViewPr>
    <p:cSldViewPr>
      <p:cViewPr varScale="1">
        <p:scale>
          <a:sx n="70" d="100"/>
          <a:sy n="70" d="100"/>
        </p:scale>
        <p:origin x="-7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7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51E30-21DC-4222-9F6F-A9C37A49E8D7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6A900-5598-42F1-A1FF-A736E396667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4079B-5FC0-456F-8BD3-79135350DB2A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479B-7292-443E-8921-12891E943CE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8479B-7292-443E-8921-12891E943CE9}" type="slidenum">
              <a:rPr lang="hu-HU" smtClean="0"/>
              <a:pPr/>
              <a:t>6</a:t>
            </a:fld>
            <a:endParaRPr lang="hu-H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E53AD-2229-4386-9F6B-19E95C16AB43}" type="datetimeFigureOut">
              <a:rPr lang="hu-HU" smtClean="0"/>
              <a:pPr/>
              <a:t>2020. 01. 19.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3578-65B9-4D4B-8FF8-E65B0993CC4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l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Az I.világháború fegyverei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5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Nagant M1895 Revolver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4525963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6146" name="Picture 2" descr="C:\Users\Samsung\Downloads\nagant revolv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85860"/>
            <a:ext cx="6429420" cy="4371997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6143636" y="2214554"/>
            <a:ext cx="27860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revolvert 1895-ben rendszeresítették a cári hadseregben.A fegyver a késöbbi Szovjetunióban is rendszerben volt elég sokáig.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u-HU" dirty="0" smtClean="0"/>
              <a:t>Az Osztrák Magyar Monarchia fegyverei: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4577" name="Picture 1" descr="C:\Users\Samsung\Downloads\Wappen_Österreich-Ungarn_1916_(Klein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143116"/>
            <a:ext cx="3037810" cy="223838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457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Mannlicher M1886</a:t>
            </a:r>
          </a:p>
        </p:txBody>
      </p:sp>
      <p:pic>
        <p:nvPicPr>
          <p:cNvPr id="7170" name="Picture 2" descr="C:\Users\Samsung\Downloads\Mannlicher M188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6574867" cy="3829860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6357950" y="1785926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</a:t>
            </a:r>
            <a:r>
              <a:rPr lang="hu-HU" dirty="0"/>
              <a:t>Mannlicher </a:t>
            </a:r>
            <a:r>
              <a:rPr lang="hu-HU" dirty="0" smtClean="0"/>
              <a:t>M1886 fegyvert a k.u.k használta egészen 1918-ig.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u-HU" dirty="0"/>
              <a:t>Roth - Steyr M1907</a:t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8194" name="Picture 2" descr="C:\Users\Samsung\Downloads\Roth - Steyr M190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6475674" cy="4500594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6858016" y="857232"/>
            <a:ext cx="20002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Roth - </a:t>
            </a:r>
            <a:r>
              <a:rPr lang="hu-HU" dirty="0" smtClean="0"/>
              <a:t>Steyr</a:t>
            </a:r>
            <a:r>
              <a:rPr lang="hu-HU" dirty="0" smtClean="0"/>
              <a:t> M1907 Az Ivh.-ban rendszeresített kézifegyver a tiszti karnak és legénységnek is egyaránt.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u-HU" dirty="0"/>
              <a:t>Schwarzlose M. 7</a:t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9218" name="Picture 2" descr="C:\Users\Samsung\Downloads\Schwarzlose M. 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928670"/>
            <a:ext cx="7074694" cy="3820335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7147300" y="1357298"/>
            <a:ext cx="1996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</a:t>
            </a:r>
            <a:r>
              <a:rPr lang="hu-HU" dirty="0"/>
              <a:t>Schwarzlose M. 7</a:t>
            </a:r>
          </a:p>
          <a:p>
            <a:r>
              <a:rPr lang="hu-HU" dirty="0" smtClean="0"/>
              <a:t>Egy a Maxim géppuskához hasonlatos fegyver.A gyártók igyekeztek könnyebb szerkezetet összerakni.Autómata rendszerű volt.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Német fegyverek: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285992"/>
            <a:ext cx="52387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u-HU" dirty="0"/>
              <a:t>Mauser C-96</a:t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42" name="Picture 2" descr="C:\Users\Samsung\Downloads\mauser_c9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6718096" cy="3795724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6786578" y="1428736"/>
            <a:ext cx="19288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Mauser C-96 KÉZIFEGYVER A német hadseregnél volt rendszeresítve.</a:t>
            </a:r>
            <a:endParaRPr lang="hu-HU" dirty="0"/>
          </a:p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 smtClean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/>
          <a:lstStyle/>
          <a:p>
            <a:pPr algn="l"/>
            <a:r>
              <a:rPr lang="hu-HU" dirty="0" smtClean="0"/>
              <a:t>Gewehr 98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hu-HU" dirty="0"/>
          </a:p>
        </p:txBody>
      </p:sp>
      <p:pic>
        <p:nvPicPr>
          <p:cNvPr id="11266" name="Picture 2" descr="C:\Users\Samsung\Downloads\gw 9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44000" cy="1753940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1071538" y="3929066"/>
            <a:ext cx="4500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fegyvert 1898-ban rendszeresítették a német haderőnél.Félautómata rendszerű volt.</a:t>
            </a:r>
          </a:p>
          <a:p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Mg08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2290" name="Picture 2" descr="C:\Users\Samsung\Downloads\mg08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4994211" cy="3695716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5500694" y="2285992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fegyver felépítése hasonlított a maxim géppuskákhoz.Autómata rendszerű volt.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Olasz fegyverek: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Samsung\Downloads\400px-Flag_of_Italy_(1861–1946)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4643470" cy="30995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Angol fegyverek:</a:t>
            </a:r>
            <a:endParaRPr lang="hu-HU" dirty="0"/>
          </a:p>
        </p:txBody>
      </p:sp>
      <p:sp>
        <p:nvSpPr>
          <p:cNvPr id="34818" name="AutoShape 2" descr="Képtalálat a következőre: „brit zászló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34819" name="Picture 3" descr="C:\Users\Samsung\Downloads\letölté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214554"/>
            <a:ext cx="4929222" cy="2760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050" name="Picture 2" descr="C:\Users\Samsung\Downloads\Glisenti M19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28604"/>
            <a:ext cx="7358114" cy="51736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Beretta M1918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F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pPr>
              <a:buNone/>
            </a:pPr>
            <a:r>
              <a:rPr lang="hu-HU" dirty="0" smtClean="0"/>
              <a:t>Az alábbi </a:t>
            </a:r>
            <a:r>
              <a:rPr lang="hu-HU" dirty="0" smtClean="0"/>
              <a:t>autómata</a:t>
            </a:r>
            <a:r>
              <a:rPr lang="hu-HU" dirty="0" smtClean="0"/>
              <a:t> fegyver 1918-ban került rendszeresítésre.900 lőszer/perc tüzelésre volt </a:t>
            </a:r>
            <a:r>
              <a:rPr lang="hu-HU" dirty="0" smtClean="0"/>
              <a:t>alkalmas.Szuronyt</a:t>
            </a:r>
            <a:r>
              <a:rPr lang="hu-HU" dirty="0" smtClean="0"/>
              <a:t> lehetett az elejére tűzni.</a:t>
            </a:r>
            <a:endParaRPr lang="hu-HU" dirty="0"/>
          </a:p>
        </p:txBody>
      </p:sp>
      <p:pic>
        <p:nvPicPr>
          <p:cNvPr id="3074" name="Picture 2" descr="C:\Users\Samsung\Downloads\Beretta M19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8526083" cy="349569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Glisenti</a:t>
            </a:r>
            <a:r>
              <a:rPr lang="hu-HU" dirty="0" smtClean="0"/>
              <a:t> M1910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/>
              <a:t>Glisenti</a:t>
            </a:r>
            <a:r>
              <a:rPr lang="hu-HU" dirty="0" smtClean="0"/>
              <a:t> </a:t>
            </a:r>
            <a:r>
              <a:rPr lang="hu-HU" dirty="0" smtClean="0"/>
              <a:t>M1910 egy szolgálati pisztoly volt,9mm-es lőszerrel </a:t>
            </a:r>
            <a:r>
              <a:rPr lang="hu-HU" dirty="0" smtClean="0"/>
              <a:t>rendelkezett.A</a:t>
            </a:r>
            <a:r>
              <a:rPr lang="hu-HU" dirty="0" smtClean="0"/>
              <a:t> tervek szerint fel akarták váltani a revolvereket de ez nem sikerült mivel gyenge volt a tűzereje.</a:t>
            </a:r>
          </a:p>
          <a:p>
            <a:pPr lvl="2">
              <a:buNone/>
            </a:pPr>
            <a:r>
              <a:rPr lang="hu-HU" dirty="0" smtClean="0"/>
              <a:t> 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3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Fiat-Revelli</a:t>
            </a:r>
            <a:r>
              <a:rPr lang="hu-HU" dirty="0" smtClean="0"/>
              <a:t> M1914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dirty="0" err="1" smtClean="0"/>
              <a:t>Fiat-Revelli</a:t>
            </a:r>
            <a:r>
              <a:rPr lang="hu-HU" dirty="0" smtClean="0"/>
              <a:t> M1914 1914-ben lett rendszeresítve egészen 1918-ig.a fegyver automata gépfegyver </a:t>
            </a:r>
            <a:r>
              <a:rPr lang="hu-HU" dirty="0" err="1" smtClean="0"/>
              <a:t>volt.Vízhűtéssel</a:t>
            </a:r>
            <a:r>
              <a:rPr lang="hu-HU" dirty="0" smtClean="0"/>
              <a:t> rendelkezett.</a:t>
            </a:r>
          </a:p>
          <a:p>
            <a:pPr algn="l"/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Picture 2" descr="C:\Users\Samsung\Downloads\Fiat-Revelli M19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8572534" cy="52721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Francia fegyverek: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3313" name="Picture 1" descr="C:\Users\Samsung\Downloads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643182"/>
            <a:ext cx="3242026" cy="215742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33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Star M14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/>
              <a:t>Star </a:t>
            </a:r>
            <a:r>
              <a:rPr lang="hu-HU" dirty="0" smtClean="0"/>
              <a:t>M14 a háború előtt gyártották de tényleges rendszeresítésre csak 1914-ben került </a:t>
            </a:r>
            <a:r>
              <a:rPr lang="hu-HU" dirty="0" smtClean="0"/>
              <a:t>sor.A</a:t>
            </a:r>
            <a:r>
              <a:rPr lang="hu-HU" dirty="0" smtClean="0"/>
              <a:t> pisztoly a mannlicher pisztoly mintájára </a:t>
            </a:r>
            <a:r>
              <a:rPr lang="hu-HU" dirty="0" smtClean="0"/>
              <a:t>készült.A</a:t>
            </a:r>
            <a:r>
              <a:rPr lang="hu-HU" dirty="0" smtClean="0"/>
              <a:t> pisztoly mind két </a:t>
            </a:r>
            <a:r>
              <a:rPr lang="hu-HU" dirty="0" smtClean="0"/>
              <a:t>vh.-ban</a:t>
            </a:r>
            <a:r>
              <a:rPr lang="hu-HU" dirty="0" smtClean="0"/>
              <a:t> rendszeresítve volt.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Picture 2" descr="C:\Users\Samsung\Downloads\Star M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382032" cy="471489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5804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Lebel</a:t>
            </a:r>
            <a:r>
              <a:rPr lang="hu-HU" dirty="0" smtClean="0"/>
              <a:t> M1886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1887-ben rendszeresítették,a fegyver  akkoriban nagyon modern </a:t>
            </a:r>
            <a:r>
              <a:rPr lang="hu-HU" dirty="0" err="1" smtClean="0"/>
              <a:t>volt.Az</a:t>
            </a:r>
            <a:r>
              <a:rPr lang="hu-HU" dirty="0" smtClean="0"/>
              <a:t> I.-II-  világháborúban használták.</a:t>
            </a:r>
            <a:endParaRPr lang="hu-HU" dirty="0"/>
          </a:p>
        </p:txBody>
      </p:sp>
      <p:pic>
        <p:nvPicPr>
          <p:cNvPr id="6146" name="Picture 2" descr="C:\Users\Samsung\Downloads\m1886-leb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876"/>
            <a:ext cx="9207551" cy="207169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err="1" smtClean="0"/>
              <a:t>Hotchkiss</a:t>
            </a:r>
            <a:r>
              <a:rPr lang="hu-HU" dirty="0" smtClean="0"/>
              <a:t> M1914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86578" y="1285860"/>
            <a:ext cx="2357422" cy="48403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u-HU" dirty="0" smtClean="0"/>
              <a:t>A fegyver nagyon ismert volt a  frontokon a tűzgyorsasága miatt.1914-töl egészen 1940-ig használta a francia hadsereg.</a:t>
            </a:r>
            <a:endParaRPr lang="hu-HU" dirty="0"/>
          </a:p>
        </p:txBody>
      </p:sp>
      <p:pic>
        <p:nvPicPr>
          <p:cNvPr id="7170" name="Picture 2" descr="C:\Users\Samsung\Downloads\Hotchkiss M19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6667511" cy="45005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Lee enfield:1895-1918</a:t>
            </a:r>
            <a:endParaRPr lang="hu-HU" dirty="0"/>
          </a:p>
        </p:txBody>
      </p:sp>
      <p:pic>
        <p:nvPicPr>
          <p:cNvPr id="4" name="Picture 2" descr="C:\Users\Samsung\Downloads\lee enfiel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8735534" cy="4367767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285720" y="5857892"/>
            <a:ext cx="90726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 Lee Enfield ismétlőpuskát 1895 ben rendszeresítették.Az I.vh. egyik ikonikus fegyverévé vált.</a:t>
            </a:r>
            <a:endParaRPr lang="hu-HU" sz="2800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MK 1 vichers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4686304" cy="4114816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2050" name="Picture 2" descr="C:\Users\Samsung\Downloads\mk1 vick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5024211" cy="4572032"/>
          </a:xfrm>
          <a:prstGeom prst="rect">
            <a:avLst/>
          </a:prstGeom>
          <a:noFill/>
        </p:spPr>
      </p:pic>
      <p:sp>
        <p:nvSpPr>
          <p:cNvPr id="8" name="Szövegdoboz 7"/>
          <p:cNvSpPr txBox="1"/>
          <p:nvPr/>
        </p:nvSpPr>
        <p:spPr>
          <a:xfrm>
            <a:off x="5286380" y="1643050"/>
            <a:ext cx="3571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MK 1 vichers géppuska 1912-ben került rendszeresítésre az angol illetve az angol gyarmatosított területeken.A géppuska vízhűtéssel rendelkezett.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MK 1 VI revolver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4543428" cy="4525963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3075" name="Picture 3" descr="C:\Users\Samsung\Downloads\mk1 revolv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357298"/>
            <a:ext cx="5580884" cy="3714776"/>
          </a:xfrm>
          <a:prstGeom prst="rect">
            <a:avLst/>
          </a:prstGeom>
          <a:noFill/>
        </p:spPr>
      </p:pic>
      <p:sp>
        <p:nvSpPr>
          <p:cNvPr id="7" name="Szövegdoboz 6"/>
          <p:cNvSpPr txBox="1"/>
          <p:nvPr/>
        </p:nvSpPr>
        <p:spPr>
          <a:xfrm>
            <a:off x="5572132" y="1285860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MK VI revolver 6 lövetű kézifegyver volt. Egyaránt rendszeresítve volt a legénység és a tiszti kar között.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Orosz fegyverek: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30721" name="Picture 1" descr="C:\Users\Samsung\Downloads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214554"/>
            <a:ext cx="5492552" cy="30861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307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PM </a:t>
            </a:r>
            <a:r>
              <a:rPr lang="hu-HU" dirty="0" smtClean="0"/>
              <a:t>M1910(Maxim)</a:t>
            </a:r>
            <a:endParaRPr lang="hu-HU" dirty="0"/>
          </a:p>
        </p:txBody>
      </p:sp>
      <p:pic>
        <p:nvPicPr>
          <p:cNvPr id="4" name="Picture 2" descr="C:\Users\Samsung\Downloads\250px-Maksim_machinegun_-_Soviet_Un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6326138" cy="3998119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6643703" y="1928802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Maxim géppuska 1910 ben került rendszeresítésre az orosz hadseregben.A géppuska túlélte Mind a két </a:t>
            </a:r>
            <a:r>
              <a:rPr lang="hu-HU" dirty="0" err="1" smtClean="0"/>
              <a:t>vh</a:t>
            </a:r>
            <a:r>
              <a:rPr lang="hu-HU" dirty="0" err="1" smtClean="0"/>
              <a:t>.-t</a:t>
            </a:r>
            <a:r>
              <a:rPr lang="hu-HU" dirty="0" smtClean="0"/>
              <a:t>.</a:t>
            </a:r>
            <a:endParaRPr lang="hu-H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Mosin-nagant(dióverő)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Mosin-nagant 1891-ben lett rendszeresítve a cári Oroszországban.A fegyver túlélte az I.II. világháborút,a Szovjetunió bukását mivel az Orosz hadseregben mai napig rendszeresítve van,igaz csak díszelgő célokra.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1" calcmode="lin" valueType="num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Picture 2" descr="C:\Users\Samsung\Downloads\Mosin_Nagant_series_of_rifl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28604"/>
            <a:ext cx="6851998" cy="62150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364</Words>
  <Application>Microsoft Office PowerPoint</Application>
  <PresentationFormat>Diavetítés a képernyőre (4:3 oldalarány)</PresentationFormat>
  <Paragraphs>53</Paragraphs>
  <Slides>29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0" baseType="lpstr">
      <vt:lpstr>Office-téma</vt:lpstr>
      <vt:lpstr>Az I.világháború fegyverei</vt:lpstr>
      <vt:lpstr>Angol fegyverek:</vt:lpstr>
      <vt:lpstr>Lee enfield:1895-1918</vt:lpstr>
      <vt:lpstr>MK 1 vichers</vt:lpstr>
      <vt:lpstr>MK 1 VI revolver</vt:lpstr>
      <vt:lpstr>Orosz fegyverek:</vt:lpstr>
      <vt:lpstr>PM M1910(Maxim)</vt:lpstr>
      <vt:lpstr>Mosin-nagant(dióverő)</vt:lpstr>
      <vt:lpstr>9. dia</vt:lpstr>
      <vt:lpstr>Nagant M1895 Revolver</vt:lpstr>
      <vt:lpstr>Az Osztrák Magyar Monarchia fegyverei: </vt:lpstr>
      <vt:lpstr>Mannlicher M1886</vt:lpstr>
      <vt:lpstr>Roth - Steyr M1907  </vt:lpstr>
      <vt:lpstr>Schwarzlose M. 7  </vt:lpstr>
      <vt:lpstr>Német fegyverek:</vt:lpstr>
      <vt:lpstr>Mauser C-96  </vt:lpstr>
      <vt:lpstr>Gewehr 98</vt:lpstr>
      <vt:lpstr>Mg08</vt:lpstr>
      <vt:lpstr>Olasz fegyverek:</vt:lpstr>
      <vt:lpstr>20. dia</vt:lpstr>
      <vt:lpstr>Beretta M1918</vt:lpstr>
      <vt:lpstr>Glisenti M1910</vt:lpstr>
      <vt:lpstr> Fiat-Revelli M1914  A Fiat-Revelli M1914 1914-ben lett rendszeresítve egészen 1918-ig.a fegyver automata gépfegyver volt.Vízhűtéssel rendelkezett. </vt:lpstr>
      <vt:lpstr>24. dia</vt:lpstr>
      <vt:lpstr>Francia fegyverek:</vt:lpstr>
      <vt:lpstr>Star M14</vt:lpstr>
      <vt:lpstr>27. dia</vt:lpstr>
      <vt:lpstr>    Lebel M1886    </vt:lpstr>
      <vt:lpstr>Hotchkiss M1914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I.világháború fegyverei.</dc:title>
  <dc:creator>Samsung</dc:creator>
  <cp:lastModifiedBy>Samsung</cp:lastModifiedBy>
  <cp:revision>22</cp:revision>
  <dcterms:created xsi:type="dcterms:W3CDTF">2020-01-06T18:00:00Z</dcterms:created>
  <dcterms:modified xsi:type="dcterms:W3CDTF">2020-01-19T17:11:23Z</dcterms:modified>
</cp:coreProperties>
</file>